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85" r:id="rId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5C9"/>
    <a:srgbClr val="E1DD00"/>
    <a:srgbClr val="00A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sarė Ripkauskaitė" userId="407f949d-d00d-46f5-a7fd-c2e49bcef728" providerId="ADAL" clId="{943DD69A-3E60-4807-BEAA-E699BF9E3C56}"/>
    <pc:docChg chg="undo custSel modSld">
      <pc:chgData name="Vasarė Ripkauskaitė" userId="407f949d-d00d-46f5-a7fd-c2e49bcef728" providerId="ADAL" clId="{943DD69A-3E60-4807-BEAA-E699BF9E3C56}" dt="2026-07-13T05:23:37.326" v="106" actId="27918"/>
      <pc:docMkLst>
        <pc:docMk/>
      </pc:docMkLst>
      <pc:sldChg chg="modSp mod">
        <pc:chgData name="Vasarė Ripkauskaitė" userId="407f949d-d00d-46f5-a7fd-c2e49bcef728" providerId="ADAL" clId="{943DD69A-3E60-4807-BEAA-E699BF9E3C56}" dt="2026-07-13T05:23:37.326" v="106" actId="27918"/>
        <pc:sldMkLst>
          <pc:docMk/>
          <pc:sldMk cId="3960589324" sldId="385"/>
        </pc:sldMkLst>
        <pc:spChg chg="mod">
          <ac:chgData name="Vasarė Ripkauskaitė" userId="407f949d-d00d-46f5-a7fd-c2e49bcef728" providerId="ADAL" clId="{943DD69A-3E60-4807-BEAA-E699BF9E3C56}" dt="2026-07-13T05:20:38.693" v="100" actId="20577"/>
          <ac:spMkLst>
            <pc:docMk/>
            <pc:sldMk cId="3960589324" sldId="385"/>
            <ac:spMk id="4" creationId="{B00F3AFD-4933-581B-C244-514CB84CA38C}"/>
          </ac:spMkLst>
        </pc:spChg>
        <pc:spChg chg="mod">
          <ac:chgData name="Vasarė Ripkauskaitė" userId="407f949d-d00d-46f5-a7fd-c2e49bcef728" providerId="ADAL" clId="{943DD69A-3E60-4807-BEAA-E699BF9E3C56}" dt="2026-07-13T05:20:35.175" v="98" actId="20577"/>
          <ac:spMkLst>
            <pc:docMk/>
            <pc:sldMk cId="3960589324" sldId="385"/>
            <ac:spMk id="5" creationId="{32CDCC57-7E4C-73F0-35D7-83C1DB9ABBE3}"/>
          </ac:spMkLst>
        </pc:spChg>
        <pc:spChg chg="mod">
          <ac:chgData name="Vasarė Ripkauskaitė" userId="407f949d-d00d-46f5-a7fd-c2e49bcef728" providerId="ADAL" clId="{943DD69A-3E60-4807-BEAA-E699BF9E3C56}" dt="2026-06-19T07:16:30.591" v="73" actId="20577"/>
          <ac:spMkLst>
            <pc:docMk/>
            <pc:sldMk cId="3960589324" sldId="385"/>
            <ac:spMk id="29" creationId="{AD25A750-F831-6C4A-B7CF-3ED05FFC02A8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62367361141803"/>
          <c:y val="0.10811868935541821"/>
          <c:w val="0.99017119294443812"/>
          <c:h val="0.80573365961137211"/>
        </c:manualLayout>
      </c:layout>
      <c:pie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62367361141803"/>
          <c:y val="0.10811868935541821"/>
          <c:w val="0.99017119294443812"/>
          <c:h val="0.8057336596113721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dPt>
            <c:idx val="0"/>
            <c:bubble3D val="0"/>
            <c:spPr>
              <a:solidFill>
                <a:srgbClr val="00A7E1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1CA-4AA9-9074-953362363626}"/>
              </c:ext>
            </c:extLst>
          </c:dPt>
          <c:dPt>
            <c:idx val="1"/>
            <c:bubble3D val="0"/>
            <c:spPr>
              <a:solidFill>
                <a:srgbClr val="00A7E1">
                  <a:alpha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1CA-4AA9-9074-953362363626}"/>
              </c:ext>
            </c:extLst>
          </c:dPt>
          <c:dPt>
            <c:idx val="2"/>
            <c:bubble3D val="0"/>
            <c:spPr>
              <a:solidFill>
                <a:srgbClr val="E1DD00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1CA-4AA9-9074-953362363626}"/>
              </c:ext>
            </c:extLst>
          </c:dPt>
          <c:dPt>
            <c:idx val="3"/>
            <c:bubble3D val="0"/>
            <c:spPr>
              <a:solidFill>
                <a:srgbClr val="0075C9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1CA-4AA9-9074-953362363626}"/>
              </c:ext>
            </c:extLst>
          </c:dPt>
          <c:dLbls>
            <c:dLbl>
              <c:idx val="0"/>
              <c:layout>
                <c:manualLayout>
                  <c:x val="-0.15938255764904391"/>
                  <c:y val="2.4767363484024369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C4D63BE7-E6F5-4263-9138-BD031E1063AA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/>
                      <a:t>;</a:t>
                    </a:r>
                    <a:r>
                      <a:rPr lang="en-US" sz="1200" baseline="0"/>
                      <a:t> </a:t>
                    </a:r>
                    <a:fld id="{CB89C6DA-5B98-4713-AFFC-6182D05BA32A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01820866141726"/>
                      <c:h val="0.117802076409627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1CA-4AA9-9074-953362363626}"/>
                </c:ext>
              </c:extLst>
            </c:dLbl>
            <c:dLbl>
              <c:idx val="1"/>
              <c:layout>
                <c:manualLayout>
                  <c:x val="8.0242964716974782E-4"/>
                  <c:y val="-6.3100485582815924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82D2E4C1-61BC-4D2D-AA6C-7FCCB4E83B44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/>
                      <a:t>;</a:t>
                    </a:r>
                    <a:r>
                      <a:rPr lang="en-US" sz="1200" baseline="0"/>
                      <a:t> </a:t>
                    </a:r>
                    <a:fld id="{33803A60-A74C-45C6-B20E-DA3D58DAFA32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7571498590082"/>
                      <c:h val="0.102689725102376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81CA-4AA9-9074-953362363626}"/>
                </c:ext>
              </c:extLst>
            </c:dLbl>
            <c:dLbl>
              <c:idx val="2"/>
              <c:layout>
                <c:manualLayout>
                  <c:x val="-1.9891662051801071E-7"/>
                  <c:y val="0.241592757457051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7B28011-F70F-4D3E-9010-A710B7609003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/>
                      <a:t>; </a:t>
                    </a:r>
                    <a:fld id="{6823A469-0135-4670-A8CF-0264395DF783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50535801809027"/>
                      <c:h val="0.132789302562769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81CA-4AA9-9074-953362363626}"/>
                </c:ext>
              </c:extLst>
            </c:dLbl>
            <c:dLbl>
              <c:idx val="3"/>
              <c:layout>
                <c:manualLayout>
                  <c:x val="1.3392857142857142E-2"/>
                  <c:y val="0.487427525377819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623B8936-93A0-4782-9273-AD831BC2039F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/>
                      <a:t>; </a:t>
                    </a:r>
                    <a:fld id="{9EB62B5C-2BA6-45AC-ACEE-1EAA78F56B39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513111642294714"/>
                      <c:h val="9.916580071585266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81CA-4AA9-9074-9533623636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75C9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129</c:v>
                </c:pt>
                <c:pt idx="1">
                  <c:v>148</c:v>
                </c:pt>
                <c:pt idx="2">
                  <c:v>1544</c:v>
                </c:pt>
                <c:pt idx="3">
                  <c:v>1658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1CA-4AA9-9074-9533623636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 m., %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81CA-4AA9-9074-953362363626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81CA-4AA9-9074-953362363626}"/>
              </c:ext>
            </c:extLst>
          </c:dPt>
          <c:dPt>
            <c:idx val="2"/>
            <c:bubble3D val="0"/>
            <c:spPr>
              <a:solidFill>
                <a:schemeClr val="accent3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81CA-4AA9-9074-953362363626}"/>
              </c:ext>
            </c:extLst>
          </c:dPt>
          <c:dPt>
            <c:idx val="3"/>
            <c:bubble3D val="0"/>
            <c:spPr>
              <a:solidFill>
                <a:schemeClr val="accent4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81CA-4AA9-9074-953362363626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81CA-4AA9-9074-953362363626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81CA-4AA9-9074-953362363626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81CA-4AA9-9074-953362363626}"/>
                </c:ext>
              </c:extLst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81CA-4AA9-9074-953362363626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0073C2"/>
                </a:solidFill>
                <a:round/>
              </a:ln>
              <a:effectLst>
                <a:outerShdw blurRad="50800" dist="38100" dir="2700000" algn="tl" rotWithShape="0">
                  <a:srgbClr val="0073C2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3.3500000000000002E-2</c:v>
                </c:pt>
                <c:pt idx="1">
                  <c:v>4.0899999999999999E-2</c:v>
                </c:pt>
                <c:pt idx="2">
                  <c:v>0.43209999999999998</c:v>
                </c:pt>
                <c:pt idx="3">
                  <c:v>0.49340000000000001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81CA-4AA9-9074-953362363626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62367361141803"/>
          <c:y val="0.10811868935541821"/>
          <c:w val="0.99017119294443812"/>
          <c:h val="0.8057336596113721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dPt>
            <c:idx val="0"/>
            <c:bubble3D val="0"/>
            <c:spPr>
              <a:solidFill>
                <a:srgbClr val="00A7E1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024-408C-828B-FE25F31CCB59}"/>
              </c:ext>
            </c:extLst>
          </c:dPt>
          <c:dPt>
            <c:idx val="1"/>
            <c:bubble3D val="0"/>
            <c:spPr>
              <a:solidFill>
                <a:srgbClr val="00A7E1">
                  <a:alpha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024-408C-828B-FE25F31CCB59}"/>
              </c:ext>
            </c:extLst>
          </c:dPt>
          <c:dPt>
            <c:idx val="2"/>
            <c:bubble3D val="0"/>
            <c:spPr>
              <a:solidFill>
                <a:srgbClr val="E1DD00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024-408C-828B-FE25F31CCB59}"/>
              </c:ext>
            </c:extLst>
          </c:dPt>
          <c:dPt>
            <c:idx val="3"/>
            <c:bubble3D val="0"/>
            <c:spPr>
              <a:solidFill>
                <a:srgbClr val="0075C9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024-408C-828B-FE25F31CCB59}"/>
              </c:ext>
            </c:extLst>
          </c:dPt>
          <c:dLbls>
            <c:dLbl>
              <c:idx val="0"/>
              <c:layout>
                <c:manualLayout>
                  <c:x val="-0.15938255764904391"/>
                  <c:y val="2.4767363484024369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C4D63BE7-E6F5-4263-9138-BD031E1063AA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/>
                      <a:t>;</a:t>
                    </a:r>
                    <a:r>
                      <a:rPr lang="en-US" sz="1200" baseline="0"/>
                      <a:t> </a:t>
                    </a:r>
                    <a:fld id="{CB89C6DA-5B98-4713-AFFC-6182D05BA32A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01820866141726"/>
                      <c:h val="0.117802076409627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024-408C-828B-FE25F31CCB59}"/>
                </c:ext>
              </c:extLst>
            </c:dLbl>
            <c:dLbl>
              <c:idx val="1"/>
              <c:layout>
                <c:manualLayout>
                  <c:x val="8.0242964716974782E-4"/>
                  <c:y val="-6.3100485582815924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82D2E4C1-61BC-4D2D-AA6C-7FCCB4E83B44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/>
                      <a:t>;</a:t>
                    </a:r>
                    <a:r>
                      <a:rPr lang="en-US" sz="1200" baseline="0"/>
                      <a:t> </a:t>
                    </a:r>
                    <a:fld id="{33803A60-A74C-45C6-B20E-DA3D58DAFA32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7571498590082"/>
                      <c:h val="0.102689725102376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024-408C-828B-FE25F31CCB59}"/>
                </c:ext>
              </c:extLst>
            </c:dLbl>
            <c:dLbl>
              <c:idx val="2"/>
              <c:layout>
                <c:manualLayout>
                  <c:x val="-1.9891662051801071E-7"/>
                  <c:y val="0.241592757457051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7B28011-F70F-4D3E-9010-A710B7609003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/>
                      <a:t>; </a:t>
                    </a:r>
                    <a:fld id="{6823A469-0135-4670-A8CF-0264395DF783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50535801809027"/>
                      <c:h val="0.132789302562769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024-408C-828B-FE25F31CCB59}"/>
                </c:ext>
              </c:extLst>
            </c:dLbl>
            <c:dLbl>
              <c:idx val="3"/>
              <c:layout>
                <c:manualLayout>
                  <c:x val="1.3392857142857142E-2"/>
                  <c:y val="0.487427525377819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623B8936-93A0-4782-9273-AD831BC2039F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/>
                      <a:t>; </a:t>
                    </a:r>
                    <a:fld id="{9EB62B5C-2BA6-45AC-ACEE-1EAA78F56B39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513111642294714"/>
                      <c:h val="9.916580071585266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024-408C-828B-FE25F31CCB5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75C9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120</c:v>
                </c:pt>
                <c:pt idx="1">
                  <c:v>153</c:v>
                </c:pt>
                <c:pt idx="2">
                  <c:v>1801</c:v>
                </c:pt>
                <c:pt idx="3">
                  <c:v>1502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024-408C-828B-FE25F31CCB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 m., %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9024-408C-828B-FE25F31CCB59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9024-408C-828B-FE25F31CCB59}"/>
              </c:ext>
            </c:extLst>
          </c:dPt>
          <c:dPt>
            <c:idx val="2"/>
            <c:bubble3D val="0"/>
            <c:spPr>
              <a:solidFill>
                <a:schemeClr val="accent3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9024-408C-828B-FE25F31CCB59}"/>
              </c:ext>
            </c:extLst>
          </c:dPt>
          <c:dPt>
            <c:idx val="3"/>
            <c:bubble3D val="0"/>
            <c:spPr>
              <a:solidFill>
                <a:schemeClr val="accent4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9024-408C-828B-FE25F31CCB59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9024-408C-828B-FE25F31CCB59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9024-408C-828B-FE25F31CCB59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9024-408C-828B-FE25F31CCB59}"/>
                </c:ext>
              </c:extLst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9024-408C-828B-FE25F31CCB59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0073C2"/>
                </a:solidFill>
                <a:round/>
              </a:ln>
              <a:effectLst>
                <a:outerShdw blurRad="50800" dist="38100" dir="2700000" algn="tl" rotWithShape="0">
                  <a:srgbClr val="0073C2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3.3557046979865772E-2</c:v>
                </c:pt>
                <c:pt idx="1">
                  <c:v>4.278523489932886E-2</c:v>
                </c:pt>
                <c:pt idx="2">
                  <c:v>0.50363534675615218</c:v>
                </c:pt>
                <c:pt idx="3">
                  <c:v>0.42002237136465326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024-408C-828B-FE25F31CCB59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40590277777777"/>
          <c:y val="0.10811865079365079"/>
          <c:w val="0.99017119294443812"/>
          <c:h val="0.8057336596113721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dPt>
            <c:idx val="0"/>
            <c:bubble3D val="0"/>
            <c:spPr>
              <a:solidFill>
                <a:srgbClr val="00A7E1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178-428B-9F84-B1249EFA83B7}"/>
              </c:ext>
            </c:extLst>
          </c:dPt>
          <c:dPt>
            <c:idx val="1"/>
            <c:bubble3D val="0"/>
            <c:spPr>
              <a:solidFill>
                <a:srgbClr val="00A7E1">
                  <a:alpha val="40000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178-428B-9F84-B1249EFA83B7}"/>
              </c:ext>
            </c:extLst>
          </c:dPt>
          <c:dPt>
            <c:idx val="2"/>
            <c:bubble3D val="0"/>
            <c:spPr>
              <a:solidFill>
                <a:srgbClr val="E1DD00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178-428B-9F84-B1249EFA83B7}"/>
              </c:ext>
            </c:extLst>
          </c:dPt>
          <c:dPt>
            <c:idx val="3"/>
            <c:bubble3D val="0"/>
            <c:spPr>
              <a:solidFill>
                <a:srgbClr val="0075C9">
                  <a:alpha val="69804"/>
                </a:srgb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C178-428B-9F84-B1249EFA83B7}"/>
              </c:ext>
            </c:extLst>
          </c:dPt>
          <c:dLbls>
            <c:dLbl>
              <c:idx val="0"/>
              <c:layout>
                <c:manualLayout>
                  <c:x val="-0.15938255764904391"/>
                  <c:y val="2.4767363484024369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C4D63BE7-E6F5-4263-9138-BD031E1063AA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/>
                      <a:t>;</a:t>
                    </a:r>
                    <a:r>
                      <a:rPr lang="en-US" sz="1200" baseline="0"/>
                      <a:t> </a:t>
                    </a:r>
                    <a:fld id="{CB89C6DA-5B98-4713-AFFC-6182D05BA32A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01820866141726"/>
                      <c:h val="0.1178020764096274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178-428B-9F84-B1249EFA83B7}"/>
                </c:ext>
              </c:extLst>
            </c:dLbl>
            <c:dLbl>
              <c:idx val="1"/>
              <c:layout>
                <c:manualLayout>
                  <c:x val="8.0242964716974782E-4"/>
                  <c:y val="-6.3100485582815924E-3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82D2E4C1-61BC-4D2D-AA6C-7FCCB4E83B44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/>
                      <a:t>;</a:t>
                    </a:r>
                    <a:r>
                      <a:rPr lang="en-US" sz="1200" baseline="0"/>
                      <a:t> </a:t>
                    </a:r>
                    <a:fld id="{33803A60-A74C-45C6-B20E-DA3D58DAFA32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267571498590082"/>
                      <c:h val="0.1026897251023760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178-428B-9F84-B1249EFA83B7}"/>
                </c:ext>
              </c:extLst>
            </c:dLbl>
            <c:dLbl>
              <c:idx val="2"/>
              <c:layout>
                <c:manualLayout>
                  <c:x val="-1.9891662051801071E-7"/>
                  <c:y val="0.241592757457051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07B28011-F70F-4D3E-9010-A710B7609003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/>
                      <a:t>; </a:t>
                    </a:r>
                    <a:fld id="{6823A469-0135-4670-A8CF-0264395DF783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950535801809027"/>
                      <c:h val="0.132789302562769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C178-428B-9F84-B1249EFA83B7}"/>
                </c:ext>
              </c:extLst>
            </c:dLbl>
            <c:dLbl>
              <c:idx val="3"/>
              <c:layout>
                <c:manualLayout>
                  <c:x val="1.3392857142857142E-2"/>
                  <c:y val="0.4874275253778198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rgbClr val="0075C9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623B8936-93A0-4782-9273-AD831BC2039F}" type="VALUE">
                      <a:rPr lang="en-US" sz="120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[VALUE]</a:t>
                    </a:fld>
                    <a:r>
                      <a:rPr lang="en-US" sz="1200" baseline="0"/>
                      <a:t>; </a:t>
                    </a:r>
                    <a:fld id="{9EB62B5C-2BA6-45AC-ACEE-1EAA78F56B39}" type="PERCENTAGE">
                      <a:rPr lang="en-US" sz="1200" baseline="0" smtClean="0"/>
                      <a:pPr>
                        <a:defRPr sz="1200">
                          <a:solidFill>
                            <a:srgbClr val="0075C9"/>
                          </a:solidFill>
                        </a:defRPr>
                      </a:pPr>
                      <a:t>[PERCENTAGE]</a:t>
                    </a:fld>
                    <a:endParaRPr lang="en-US" sz="1200" baseline="0"/>
                  </a:p>
                </c:rich>
              </c:tx>
              <c:spPr>
                <a:noFill/>
                <a:ln w="12700" cap="flat" cmpd="sng" algn="ctr">
                  <a:noFill/>
                  <a:round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rgbClr val="0075C9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513111642294714"/>
                      <c:h val="9.916580071585266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178-428B-9F84-B1249EFA83B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rgbClr val="0075C9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in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1615</c:v>
                </c:pt>
                <c:pt idx="1">
                  <c:v>1904</c:v>
                </c:pt>
                <c:pt idx="2">
                  <c:v>20090</c:v>
                </c:pt>
                <c:pt idx="3" formatCode="#,##0">
                  <c:v>19410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178-428B-9F84-B1249EFA83B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2023 m., %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A-C178-428B-9F84-B1249EFA83B7}"/>
              </c:ext>
            </c:extLst>
          </c:dPt>
          <c:dPt>
            <c:idx val="1"/>
            <c:bubble3D val="0"/>
            <c:spPr>
              <a:solidFill>
                <a:schemeClr val="accent2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C-C178-428B-9F84-B1249EFA83B7}"/>
              </c:ext>
            </c:extLst>
          </c:dPt>
          <c:dPt>
            <c:idx val="2"/>
            <c:bubble3D val="0"/>
            <c:spPr>
              <a:solidFill>
                <a:schemeClr val="accent3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E-C178-428B-9F84-B1249EFA83B7}"/>
              </c:ext>
            </c:extLst>
          </c:dPt>
          <c:dPt>
            <c:idx val="3"/>
            <c:bubble3D val="0"/>
            <c:spPr>
              <a:solidFill>
                <a:schemeClr val="accent4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0-C178-428B-9F84-B1249EFA83B7}"/>
              </c:ext>
            </c:extLst>
          </c:dPt>
          <c:dLbls>
            <c:dLbl>
              <c:idx val="0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A-C178-428B-9F84-B1249EFA83B7}"/>
                </c:ext>
              </c:extLst>
            </c:dLbl>
            <c:dLbl>
              <c:idx val="1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C178-428B-9F84-B1249EFA83B7}"/>
                </c:ext>
              </c:extLst>
            </c:dLbl>
            <c:dLbl>
              <c:idx val="2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3"/>
                  </a:solidFill>
                  <a:round/>
                </a:ln>
                <a:effectLst>
                  <a:outerShdw blurRad="50800" dist="38100" dir="2700000" algn="tl" rotWithShape="0">
                    <a:schemeClr val="accent3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3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E-C178-428B-9F84-B1249EFA83B7}"/>
                </c:ext>
              </c:extLst>
            </c:dLbl>
            <c:dLbl>
              <c:idx val="3"/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accent4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dLblPos val="in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0-C178-428B-9F84-B1249EFA83B7}"/>
                </c:ext>
              </c:extLst>
            </c:dLbl>
            <c:spPr>
              <a:solidFill>
                <a:prstClr val="white">
                  <a:alpha val="90000"/>
                </a:prstClr>
              </a:solidFill>
              <a:ln w="12700" cap="flat" cmpd="sng" algn="ctr">
                <a:solidFill>
                  <a:srgbClr val="0073C2"/>
                </a:solidFill>
                <a:round/>
              </a:ln>
              <a:effectLst>
                <a:outerShdw blurRad="50800" dist="38100" dir="2700000" algn="tl" rotWithShape="0">
                  <a:srgbClr val="0073C2">
                    <a:lumMod val="75000"/>
                    <a:alpha val="40000"/>
                  </a:srgbClr>
                </a:outerShdw>
              </a:effectLst>
            </c:sp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Vaikui nustatytas apsaugos poreikis, vaikas laikinai apgyvendintas jam saugioje aplinkoje</c:v>
                </c:pt>
                <c:pt idx="1">
                  <c:v>Vaikui nustatytas apsaugos poreikis ir nustatyta laikinoji priežiūra</c:v>
                </c:pt>
                <c:pt idx="2">
                  <c:v>Nustatyta būtinybė vertinti pagalbos vaikui ir (ar) šeimai poreikį</c:v>
                </c:pt>
                <c:pt idx="3">
                  <c:v>Nenustatyta būtinybė vertinti pagalbos vaikui ir (ar) šeimai poreikį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3.7499999999999999E-2</c:v>
                </c:pt>
                <c:pt idx="1">
                  <c:v>4.4299999999999999E-2</c:v>
                </c:pt>
                <c:pt idx="2">
                  <c:v>0.46700000000000003</c:v>
                </c:pt>
                <c:pt idx="3">
                  <c:v>0.45119999999999999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178-428B-9F84-B1249EFA83B7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F974C7-F729-494B-BCDB-DD593AE82F60}" type="datetimeFigureOut">
              <a:rPr lang="lt-LT" smtClean="0"/>
              <a:t>2026-07-13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43AF7-9772-4117-B8A2-F6D0E0C1B847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0263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/>
              <a:buNone/>
            </a:pPr>
            <a:endParaRPr lang="lt-LT"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C45669-0740-496C-AE2E-F12CA7F33C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7404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E7FAB70-7410-48AB-8457-A985A5903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EC2B627A-1400-4EB1-B3BE-4F8B309F30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F055D30-242A-4D52-8E2B-DA688A37D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8C291814-E397-4C18-8F22-24FACBCF1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5F4E92F-DD56-41D5-B739-17C6E49B4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finis elementas 6">
            <a:extLst>
              <a:ext uri="{FF2B5EF4-FFF2-40B4-BE49-F238E27FC236}">
                <a16:creationId xmlns:a16="http://schemas.microsoft.com/office/drawing/2014/main" id="{634C47EF-ED39-4E49-A258-6B8A7AC50D9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70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237F1D4-5272-4CA2-8577-E83388B96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CE66072A-FF7F-4E9D-A00D-DD90EBC78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1A38727-31AA-47F5-836F-EB38EFA6D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4C397B63-4FCF-4A3B-95F9-744A570D8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ED859D5-33B2-4533-A825-2BB3532A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791AA2BC-3919-4CDB-9CBA-C0A866FA011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619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1FD36AEC-0327-4B5D-8567-3566ACBF22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005ECF0F-BC4C-45E2-B6B3-E919D0FBD0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D317A3A4-5F62-45F8-951E-97627D968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9E768762-5BDF-458E-BD8F-DF3FA93D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FA349080-F021-4547-940F-2AEE224DC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4472E9C1-1DCD-4EC6-8899-8B0DD9E7D81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91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D551613-E320-44D8-AF45-88142185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595C674-D4DF-4CAE-BA9C-3C3488E1F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0BE33A7-3C10-41D5-9EE2-03034213C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087FF4B8-06ED-4EBA-B22C-F584C47B6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DAD1696-C683-423D-9DD7-EA8D6672D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72B3A2E7-89B5-4799-8D90-123409E9833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7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3BDAA3B-3DC6-46C8-9F9B-8A32A32E8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8B4D93CE-1E71-4109-9201-6C3948B64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8CEFFAAD-3CFE-42E3-8F7B-0C0200F7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F448D52-DB49-45FB-95D2-D1C123E3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D4B48413-58D0-45DC-95AB-06208BDAF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0C17F39D-3ECE-47D4-8F2B-512CEBDE8E1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21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E63B599-D22C-4456-B332-CBAA2DFF0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D475E68-EC3C-4700-83A0-FDC6110E6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57C0FCFA-2092-43C1-A9EE-D692F3039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CA0FE13A-866F-475A-BC30-41A0E162E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0F1FCF47-0809-4ADD-A869-A4487CEA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22001DC-0592-4A8A-875E-266358A85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Grafinis elementas 8">
            <a:extLst>
              <a:ext uri="{FF2B5EF4-FFF2-40B4-BE49-F238E27FC236}">
                <a16:creationId xmlns:a16="http://schemas.microsoft.com/office/drawing/2014/main" id="{0E9B88E0-13C5-4679-9252-25C4985812A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24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E17FDEB-304A-4B7E-B062-55A9C03EA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FE7A6D26-3E25-4640-9759-0D6D8C77B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8E7EF125-1940-448B-B7EF-B7B57CF27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EC2D01E0-FF2F-4519-B1FB-347BF119B8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7AFB9370-0973-4CE2-B728-86D666501D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4E1AF3D0-A3D8-4B30-BEEF-B0BB386AF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E8717C37-EF87-4552-A721-49C33F1AB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C32F60D1-3E33-4008-AFAE-EC5659E69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Grafinis elementas 10">
            <a:extLst>
              <a:ext uri="{FF2B5EF4-FFF2-40B4-BE49-F238E27FC236}">
                <a16:creationId xmlns:a16="http://schemas.microsoft.com/office/drawing/2014/main" id="{4E4AAB2F-C90E-4C45-A09B-1E71F4E9DF6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503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F4BF68C-C700-4622-86F3-C890C94A5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3C754E91-C6E7-4548-B564-E5C285B49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B4274F94-765C-40E9-B401-FF2E4D916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D3171E4D-78DD-43D8-A035-BA39F0C65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finis elementas 6">
            <a:extLst>
              <a:ext uri="{FF2B5EF4-FFF2-40B4-BE49-F238E27FC236}">
                <a16:creationId xmlns:a16="http://schemas.microsoft.com/office/drawing/2014/main" id="{4FA743B4-9683-419A-B849-8B0D8FDFCD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77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05257737-B39F-422A-9DB8-FF8F32A04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1C0E5691-F477-45E0-8DEB-56B5A5D8F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25A8B7AC-631F-4217-B969-62FE99890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Grafinis elementas 5">
            <a:extLst>
              <a:ext uri="{FF2B5EF4-FFF2-40B4-BE49-F238E27FC236}">
                <a16:creationId xmlns:a16="http://schemas.microsoft.com/office/drawing/2014/main" id="{C2919A19-A8AD-49CA-9842-A41755C78F0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654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DD4AEC5-5F42-4B61-B913-1BB7EE708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1EBF760-9301-42EF-8220-760B829145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E9223470-D57E-432C-9483-8EF984110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085BCDE-BD32-46A1-9B81-298BBD5F9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0CC7970E-71C8-4845-B6EB-97123F55C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9E7F786B-F6F5-4976-BB82-18858D04B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Grafinis elementas 8">
            <a:extLst>
              <a:ext uri="{FF2B5EF4-FFF2-40B4-BE49-F238E27FC236}">
                <a16:creationId xmlns:a16="http://schemas.microsoft.com/office/drawing/2014/main" id="{093C0290-414C-49B5-B240-EF7E0E58F2F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572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47EE7C3D-5BF6-4EB1-A90D-EB61532F7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6B5AFDE7-1FEC-45EC-BD89-775B894498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/>
              <a:t>Spustelėkite piktogramą norėdami įtraukti paveikslėlį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E95B1B45-1EA0-494D-809F-8197E2EDF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A9295FF8-487D-47E6-8DDF-75CC5E5B7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C5C5E200-B16D-43E0-8C5B-BDEC661F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7C1F2715-9DAD-4146-BE80-6671740CA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Grafinis elementas 8">
            <a:extLst>
              <a:ext uri="{FF2B5EF4-FFF2-40B4-BE49-F238E27FC236}">
                <a16:creationId xmlns:a16="http://schemas.microsoft.com/office/drawing/2014/main" id="{5FCED546-E558-473F-98BC-DE4D2F0DFA0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435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84AA5C2C-3139-435A-BD14-13FEDFCA4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6F989B8A-B51E-4DE0-A9BA-A6462D5FFD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6DE5EFBC-8817-43F5-A7DB-18D24BAD8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E3E68-314E-4E62-AA8A-BE3F20F81523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29E416A-1094-4BBB-AF7F-899DD87B09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F3CBA3B-7D63-45D2-A08B-DB22262881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55F65A-0D26-4EA2-8D80-8F2A7746944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finis elementas 6">
            <a:extLst>
              <a:ext uri="{FF2B5EF4-FFF2-40B4-BE49-F238E27FC236}">
                <a16:creationId xmlns:a16="http://schemas.microsoft.com/office/drawing/2014/main" id="{ED4A883D-BE36-44B6-A730-E302C6E51BE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3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2.sv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00F3AFD-4933-581B-C244-514CB84CA38C}"/>
              </a:ext>
            </a:extLst>
          </p:cNvPr>
          <p:cNvSpPr txBox="1"/>
          <p:nvPr/>
        </p:nvSpPr>
        <p:spPr>
          <a:xfrm>
            <a:off x="7784822" y="1485137"/>
            <a:ext cx="3240000" cy="72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algn="ctr"/>
            <a:r>
              <a:rPr lang="en-US" sz="1800" b="1" dirty="0">
                <a:solidFill>
                  <a:srgbClr val="0075C9"/>
                </a:solidFill>
              </a:rPr>
              <a:t>202</a:t>
            </a:r>
            <a:r>
              <a:rPr lang="en-US" b="1" dirty="0">
                <a:solidFill>
                  <a:srgbClr val="0075C9"/>
                </a:solidFill>
              </a:rPr>
              <a:t>6</a:t>
            </a:r>
            <a:r>
              <a:rPr lang="en-US" sz="1800" b="1" dirty="0">
                <a:solidFill>
                  <a:srgbClr val="0075C9"/>
                </a:solidFill>
              </a:rPr>
              <a:t> m. </a:t>
            </a:r>
            <a:r>
              <a:rPr lang="lt-LT" sz="1800" b="1" dirty="0" err="1">
                <a:solidFill>
                  <a:srgbClr val="0075C9"/>
                </a:solidFill>
              </a:rPr>
              <a:t>birž</a:t>
            </a:r>
            <a:r>
              <a:rPr lang="en-US" sz="1800" b="1" dirty="0">
                <a:solidFill>
                  <a:srgbClr val="0075C9"/>
                </a:solidFill>
              </a:rPr>
              <a:t>e</a:t>
            </a:r>
            <a:r>
              <a:rPr lang="lt-LT" sz="1800" b="1" dirty="0" err="1">
                <a:solidFill>
                  <a:srgbClr val="0075C9"/>
                </a:solidFill>
              </a:rPr>
              <a:t>lio</a:t>
            </a:r>
            <a:r>
              <a:rPr lang="lt-LT" sz="1800" b="1" dirty="0">
                <a:solidFill>
                  <a:srgbClr val="0075C9"/>
                </a:solidFill>
              </a:rPr>
              <a:t> mėn.: </a:t>
            </a:r>
            <a:r>
              <a:rPr lang="lt-LT" b="1" dirty="0">
                <a:solidFill>
                  <a:srgbClr val="0075C9"/>
                </a:solidFill>
              </a:rPr>
              <a:t>4 0</a:t>
            </a:r>
            <a:r>
              <a:rPr lang="en-US" b="1" dirty="0">
                <a:solidFill>
                  <a:srgbClr val="0075C9"/>
                </a:solidFill>
              </a:rPr>
              <a:t>32</a:t>
            </a:r>
            <a:endParaRPr lang="lt-LT" b="1" dirty="0">
              <a:solidFill>
                <a:srgbClr val="0075C9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ECDF25-076D-2441-E16E-91EEFD9541ED}"/>
              </a:ext>
            </a:extLst>
          </p:cNvPr>
          <p:cNvSpPr txBox="1"/>
          <p:nvPr/>
        </p:nvSpPr>
        <p:spPr>
          <a:xfrm>
            <a:off x="789617" y="1485137"/>
            <a:ext cx="3240000" cy="72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algn="ctr"/>
            <a:r>
              <a:rPr lang="en-US" b="1">
                <a:solidFill>
                  <a:srgbClr val="0075C9"/>
                </a:solidFill>
              </a:rPr>
              <a:t>2025 m.</a:t>
            </a:r>
            <a:r>
              <a:rPr lang="lt-LT" b="1">
                <a:solidFill>
                  <a:srgbClr val="0075C9"/>
                </a:solidFill>
              </a:rPr>
              <a:t>: 5</a:t>
            </a:r>
            <a:r>
              <a:rPr lang="en-US" b="1">
                <a:solidFill>
                  <a:srgbClr val="0075C9"/>
                </a:solidFill>
              </a:rPr>
              <a:t>3</a:t>
            </a:r>
            <a:r>
              <a:rPr lang="lt-LT" b="1">
                <a:solidFill>
                  <a:srgbClr val="0075C9"/>
                </a:solidFill>
              </a:rPr>
              <a:t> </a:t>
            </a:r>
            <a:r>
              <a:rPr lang="en-US" b="1">
                <a:solidFill>
                  <a:srgbClr val="0075C9"/>
                </a:solidFill>
              </a:rPr>
              <a:t>79</a:t>
            </a:r>
            <a:r>
              <a:rPr lang="lt-LT" b="1">
                <a:solidFill>
                  <a:srgbClr val="0075C9"/>
                </a:solidFill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47BC303-83E0-EBD2-9BAC-32FC49C8CB43}"/>
              </a:ext>
            </a:extLst>
          </p:cNvPr>
          <p:cNvSpPr txBox="1"/>
          <p:nvPr/>
        </p:nvSpPr>
        <p:spPr>
          <a:xfrm>
            <a:off x="789617" y="2559273"/>
            <a:ext cx="3240000" cy="288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marL="285750" marR="0" lvl="0" indent="-285750" algn="l" defTabSz="1422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lt-LT" sz="1800" b="0" i="0" u="none" strike="noStrike" kern="1200" cap="none" spc="0" normalizeH="0" baseline="0" noProof="0">
              <a:ln>
                <a:noFill/>
              </a:ln>
              <a:solidFill>
                <a:srgbClr val="1773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Grafinis elementas 7">
            <a:extLst>
              <a:ext uri="{FF2B5EF4-FFF2-40B4-BE49-F238E27FC236}">
                <a16:creationId xmlns:a16="http://schemas.microsoft.com/office/drawing/2014/main" id="{5EE5841C-F49C-6FD4-3417-2323180284B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607736" y="334818"/>
            <a:ext cx="14335700" cy="10055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EE78BD5-AB5E-FB93-CEBD-04BE3B3DD4B7}"/>
              </a:ext>
            </a:extLst>
          </p:cNvPr>
          <p:cNvSpPr txBox="1"/>
          <p:nvPr/>
        </p:nvSpPr>
        <p:spPr>
          <a:xfrm>
            <a:off x="378002" y="654355"/>
            <a:ext cx="106204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lt-LT" sz="2400" b="1" baseline="0">
                <a:solidFill>
                  <a:srgbClr val="0075C9"/>
                </a:solidFill>
                <a:cs typeface="Times New Roman" panose="02020603050405020304" pitchFamily="18" charset="0"/>
              </a:rPr>
              <a:t>GAUTŲ PRANEŠIMŲ DĖL GALIMŲ VAIKO TEISIŲ PAŽEIDIMŲ ATVEJŲ SKAIČIUS*</a:t>
            </a:r>
            <a:endParaRPr lang="lt-LT" sz="2400" b="1">
              <a:solidFill>
                <a:srgbClr val="0075C9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729EB4F-D7DC-920A-C317-CE4C94F10D1C}"/>
              </a:ext>
            </a:extLst>
          </p:cNvPr>
          <p:cNvSpPr txBox="1"/>
          <p:nvPr/>
        </p:nvSpPr>
        <p:spPr>
          <a:xfrm>
            <a:off x="4256834" y="2559273"/>
            <a:ext cx="3240000" cy="288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marL="0" marR="0" lvl="0" indent="0" algn="ctr" defTabSz="1422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1800" b="0" i="0" u="none" strike="noStrike" kern="1200" cap="none" spc="0" normalizeH="0" baseline="0" noProof="0">
              <a:ln>
                <a:noFill/>
              </a:ln>
              <a:solidFill>
                <a:srgbClr val="1773BB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3367712-665A-4717-0BB5-D8590FCD0FA4}"/>
              </a:ext>
            </a:extLst>
          </p:cNvPr>
          <p:cNvSpPr txBox="1"/>
          <p:nvPr/>
        </p:nvSpPr>
        <p:spPr>
          <a:xfrm>
            <a:off x="7784822" y="2559273"/>
            <a:ext cx="3240000" cy="288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marL="0" marR="0" lvl="0" indent="0" algn="l" defTabSz="1422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2000" b="0" i="0" u="none" strike="noStrike" kern="1200" cap="none" spc="0" normalizeH="0" baseline="0" noProof="0">
              <a:ln>
                <a:noFill/>
              </a:ln>
              <a:solidFill>
                <a:srgbClr val="1773BB"/>
              </a:solidFill>
              <a:effectLst/>
              <a:uLnTx/>
              <a:uFillTx/>
              <a:latin typeface="Calibri" panose="020F0502020204030204"/>
              <a:ea typeface="+mn-ea"/>
              <a:cs typeface="Times New Roman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4FC693A-2E28-8DC0-02CB-BD2842B4F35B}"/>
              </a:ext>
            </a:extLst>
          </p:cNvPr>
          <p:cNvSpPr txBox="1"/>
          <p:nvPr/>
        </p:nvSpPr>
        <p:spPr>
          <a:xfrm>
            <a:off x="4225399" y="2223967"/>
            <a:ext cx="3559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400" b="1">
                <a:solidFill>
                  <a:srgbClr val="0075C9"/>
                </a:solidFill>
                <a:cs typeface="Times New Roman" panose="02020603050405020304" pitchFamily="18" charset="0"/>
              </a:rPr>
              <a:t>VAIKO SITUACIJOS VERTINIMO REZULTATAI</a:t>
            </a:r>
            <a:endParaRPr lang="lt-LT" sz="1400" b="1">
              <a:solidFill>
                <a:srgbClr val="0075C9"/>
              </a:solidFill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08C3403-97D9-9D32-B056-A95A7FA0E9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638" y="5593152"/>
            <a:ext cx="4920719" cy="910890"/>
          </a:xfrm>
          <a:prstGeom prst="rect">
            <a:avLst/>
          </a:prstGeom>
        </p:spPr>
      </p:pic>
      <p:graphicFrame>
        <p:nvGraphicFramePr>
          <p:cNvPr id="24" name="Content Placeholder 5">
            <a:extLst>
              <a:ext uri="{FF2B5EF4-FFF2-40B4-BE49-F238E27FC236}">
                <a16:creationId xmlns:a16="http://schemas.microsoft.com/office/drawing/2014/main" id="{F7BA6E98-12FD-4DF5-9A02-9BCB869304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5430516"/>
              </p:ext>
            </p:extLst>
          </p:nvPr>
        </p:nvGraphicFramePr>
        <p:xfrm>
          <a:off x="4405726" y="2646782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5" name="Content Placeholder 5">
            <a:extLst>
              <a:ext uri="{FF2B5EF4-FFF2-40B4-BE49-F238E27FC236}">
                <a16:creationId xmlns:a16="http://schemas.microsoft.com/office/drawing/2014/main" id="{BADD360F-C572-CA06-0AE8-790EBC3408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468201"/>
              </p:ext>
            </p:extLst>
          </p:nvPr>
        </p:nvGraphicFramePr>
        <p:xfrm>
          <a:off x="4405726" y="2739273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AD25A750-F831-6C4A-B7CF-3ED05FFC02A8}"/>
              </a:ext>
            </a:extLst>
          </p:cNvPr>
          <p:cNvSpPr txBox="1"/>
          <p:nvPr/>
        </p:nvSpPr>
        <p:spPr>
          <a:xfrm>
            <a:off x="7307656" y="6523182"/>
            <a:ext cx="416780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i="1">
                <a:solidFill>
                  <a:srgbClr val="0075C9"/>
                </a:solidFill>
                <a:cs typeface="Times New Roman" panose="02020603050405020304" pitchFamily="18" charset="0"/>
              </a:rPr>
              <a:t> </a:t>
            </a:r>
            <a:r>
              <a:rPr lang="lt-LT" sz="900" i="1">
                <a:solidFill>
                  <a:srgbClr val="0075C9"/>
                </a:solidFill>
                <a:cs typeface="Times New Roman" panose="02020603050405020304" pitchFamily="18" charset="0"/>
              </a:rPr>
              <a:t>*Informacija teikta remiantis SPIS 202</a:t>
            </a:r>
            <a:r>
              <a:rPr lang="en-US" sz="900" i="1">
                <a:solidFill>
                  <a:srgbClr val="0075C9"/>
                </a:solidFill>
                <a:cs typeface="Times New Roman" panose="02020603050405020304" pitchFamily="18" charset="0"/>
              </a:rPr>
              <a:t>6</a:t>
            </a:r>
            <a:r>
              <a:rPr lang="lt-LT" sz="900" i="1">
                <a:solidFill>
                  <a:srgbClr val="0075C9"/>
                </a:solidFill>
                <a:cs typeface="Times New Roman" panose="02020603050405020304" pitchFamily="18" charset="0"/>
              </a:rPr>
              <a:t>-</a:t>
            </a:r>
            <a:r>
              <a:rPr lang="en-US" sz="900" i="1">
                <a:solidFill>
                  <a:srgbClr val="0075C9"/>
                </a:solidFill>
                <a:cs typeface="Times New Roman" panose="02020603050405020304" pitchFamily="18" charset="0"/>
              </a:rPr>
              <a:t>07-09 </a:t>
            </a:r>
            <a:r>
              <a:rPr lang="lt-LT" sz="900" i="1">
                <a:solidFill>
                  <a:srgbClr val="0075C9"/>
                </a:solidFill>
                <a:cs typeface="Times New Roman" panose="02020603050405020304" pitchFamily="18" charset="0"/>
              </a:rPr>
              <a:t>duomenimis</a:t>
            </a:r>
            <a:r>
              <a:rPr lang="en-US" sz="900" i="1">
                <a:solidFill>
                  <a:srgbClr val="0075C9"/>
                </a:solidFill>
                <a:cs typeface="Times New Roman" panose="02020603050405020304" pitchFamily="18" charset="0"/>
              </a:rPr>
              <a:t>, </a:t>
            </a:r>
            <a:r>
              <a:rPr lang="lt-LT" sz="900" i="1">
                <a:solidFill>
                  <a:srgbClr val="0075C9"/>
                </a:solidFill>
                <a:cs typeface="Times New Roman" panose="02020603050405020304" pitchFamily="18" charset="0"/>
              </a:rPr>
              <a:t>galima paklaida</a:t>
            </a:r>
            <a:r>
              <a:rPr lang="en-US" sz="900" i="1">
                <a:solidFill>
                  <a:srgbClr val="0075C9"/>
                </a:solidFill>
                <a:cs typeface="Times New Roman" panose="02020603050405020304" pitchFamily="18" charset="0"/>
              </a:rPr>
              <a:t>.</a:t>
            </a:r>
            <a:endParaRPr lang="lt-LT" sz="900">
              <a:solidFill>
                <a:srgbClr val="0075C9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CDCC57-7E4C-73F0-35D7-83C1DB9ABBE3}"/>
              </a:ext>
            </a:extLst>
          </p:cNvPr>
          <p:cNvSpPr txBox="1"/>
          <p:nvPr/>
        </p:nvSpPr>
        <p:spPr>
          <a:xfrm>
            <a:off x="4256834" y="1494240"/>
            <a:ext cx="3240000" cy="720000"/>
          </a:xfrm>
          <a:prstGeom prst="rect">
            <a:avLst/>
          </a:prstGeom>
          <a:solidFill>
            <a:srgbClr val="01A3DC">
              <a:alpha val="11000"/>
            </a:srgbClr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1920" tIns="121920" rIns="121920" bIns="121920" numCol="1" spcCol="1270" anchor="ctr" anchorCtr="0">
            <a:noAutofit/>
          </a:bodyPr>
          <a:lstStyle/>
          <a:p>
            <a:pPr algn="ctr"/>
            <a:r>
              <a:rPr lang="en-US" b="1" dirty="0">
                <a:solidFill>
                  <a:srgbClr val="0075C9"/>
                </a:solidFill>
              </a:rPr>
              <a:t>202</a:t>
            </a:r>
            <a:r>
              <a:rPr lang="lt-LT" b="1" dirty="0">
                <a:solidFill>
                  <a:srgbClr val="0075C9"/>
                </a:solidFill>
              </a:rPr>
              <a:t>5</a:t>
            </a:r>
            <a:r>
              <a:rPr lang="en-US" b="1" dirty="0">
                <a:solidFill>
                  <a:srgbClr val="0075C9"/>
                </a:solidFill>
              </a:rPr>
              <a:t> m. </a:t>
            </a:r>
            <a:r>
              <a:rPr lang="lt-LT" b="1" dirty="0" err="1">
                <a:solidFill>
                  <a:srgbClr val="0075C9"/>
                </a:solidFill>
              </a:rPr>
              <a:t>birž</a:t>
            </a:r>
            <a:r>
              <a:rPr lang="en-US" b="1" dirty="0">
                <a:solidFill>
                  <a:srgbClr val="0075C9"/>
                </a:solidFill>
              </a:rPr>
              <a:t>e</a:t>
            </a:r>
            <a:r>
              <a:rPr lang="lt-LT" b="1" dirty="0" err="1">
                <a:solidFill>
                  <a:srgbClr val="0075C9"/>
                </a:solidFill>
              </a:rPr>
              <a:t>lio</a:t>
            </a:r>
            <a:r>
              <a:rPr lang="lt-LT" b="1" dirty="0">
                <a:solidFill>
                  <a:srgbClr val="0075C9"/>
                </a:solidFill>
              </a:rPr>
              <a:t> mėn.: 4 </a:t>
            </a:r>
            <a:r>
              <a:rPr lang="en-US" b="1" dirty="0">
                <a:solidFill>
                  <a:srgbClr val="0075C9"/>
                </a:solidFill>
              </a:rPr>
              <a:t>195</a:t>
            </a:r>
            <a:endParaRPr lang="lt-LT" b="1" dirty="0">
              <a:solidFill>
                <a:srgbClr val="0075C9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0AE9DEF-F705-1AEE-906F-0EB02454C5F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7129495"/>
              </p:ext>
            </p:extLst>
          </p:nvPr>
        </p:nvGraphicFramePr>
        <p:xfrm>
          <a:off x="7864360" y="2739273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7" name="Content Placeholder 5">
            <a:extLst>
              <a:ext uri="{FF2B5EF4-FFF2-40B4-BE49-F238E27FC236}">
                <a16:creationId xmlns:a16="http://schemas.microsoft.com/office/drawing/2014/main" id="{7DEC51E4-2BFD-DD16-C9D7-1982EEDABA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9066978"/>
              </p:ext>
            </p:extLst>
          </p:nvPr>
        </p:nvGraphicFramePr>
        <p:xfrm>
          <a:off x="969618" y="2646782"/>
          <a:ext cx="2880000" cy="25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960589324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Pasirinktinis 2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4EB3CF"/>
      </a:accent1>
      <a:accent2>
        <a:srgbClr val="0073C2"/>
      </a:accent2>
      <a:accent3>
        <a:srgbClr val="2F5597"/>
      </a:accent3>
      <a:accent4>
        <a:srgbClr val="F9CA33"/>
      </a:accent4>
      <a:accent5>
        <a:srgbClr val="FFFF00"/>
      </a:accent5>
      <a:accent6>
        <a:srgbClr val="51C3F9"/>
      </a:accent6>
      <a:hlink>
        <a:srgbClr val="0070C0"/>
      </a:hlink>
      <a:folHlink>
        <a:srgbClr val="94D1E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ema1" id="{6934B573-961E-4B05-98B3-075E9445473E}" vid="{7C50AB27-2126-4F5F-A77C-A5234C53718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Times New Roman</vt:lpstr>
      <vt:lpstr>Tema1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Asta Maciulevičė</dc:creator>
  <cp:lastModifiedBy>Vasarė Ripkauskaitė</cp:lastModifiedBy>
  <cp:revision>1</cp:revision>
  <dcterms:created xsi:type="dcterms:W3CDTF">2024-05-15T04:58:42Z</dcterms:created>
  <dcterms:modified xsi:type="dcterms:W3CDTF">2026-07-13T05:23:39Z</dcterms:modified>
</cp:coreProperties>
</file>